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93" r:id="rId1"/>
  </p:sldMasterIdLst>
  <p:sldIdLst>
    <p:sldId id="256" r:id="rId2"/>
    <p:sldId id="263" r:id="rId3"/>
    <p:sldId id="257" r:id="rId4"/>
    <p:sldId id="259" r:id="rId5"/>
    <p:sldId id="258" r:id="rId6"/>
    <p:sldId id="261" r:id="rId7"/>
    <p:sldId id="262" r:id="rId8"/>
  </p:sldIdLst>
  <p:sldSz cx="12192000" cy="6858000"/>
  <p:notesSz cx="6858000" cy="9144000"/>
  <p:embeddedFontLst>
    <p:embeddedFont>
      <p:font typeface="Century Gothic" panose="020B0502020202020204" pitchFamily="34" charset="0"/>
      <p:regular r:id="rId9"/>
      <p:bold r:id="rId10"/>
      <p:italic r:id="rId11"/>
      <p:boldItalic r:id="rId12"/>
    </p:embeddedFont>
    <p:embeddedFont>
      <p:font typeface="HGP創英角ﾎﾟｯﾌﾟ体" panose="040B0A00000000000000" pitchFamily="50" charset="-128"/>
      <p:regular r:id="rId13"/>
    </p:embeddedFont>
    <p:embeddedFont>
      <p:font typeface="HGS創英角ﾎﾟｯﾌﾟ体" panose="040B0A00000000000000" pitchFamily="50" charset="-128"/>
      <p:regular r:id="rId14"/>
    </p:embeddedFont>
    <p:embeddedFont>
      <p:font typeface="HG創英角ｺﾞｼｯｸUB" panose="020B0909000000000000" pitchFamily="49" charset="-128"/>
      <p:regular r:id="rId15"/>
    </p:embeddedFont>
    <p:embeddedFont>
      <p:font typeface="Wingdings 3" panose="05040102010807070707" pitchFamily="18" charset="2"/>
      <p:regular r:id="rId16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08" autoAdjust="0"/>
    <p:restoredTop sz="94660"/>
  </p:normalViewPr>
  <p:slideViewPr>
    <p:cSldViewPr snapToGrid="0">
      <p:cViewPr varScale="1">
        <p:scale>
          <a:sx n="78" d="100"/>
          <a:sy n="78" d="100"/>
        </p:scale>
        <p:origin x="864" y="6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5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8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10" Type="http://schemas.openxmlformats.org/officeDocument/2006/relationships/font" Target="fonts/font2.fntdata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073ED0CC-082F-4160-86E5-0D6041F12778}" type="datetime1">
              <a:rPr lang="en-US" smtClean="0"/>
              <a:t>1/27/2025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2001515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パノラマ写真 (キャプション付き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1/27/2025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8714086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タイトルとキャプショ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1/27/2025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2006653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引用 (キャプション付き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1/27/2025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0584943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名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1/27/2025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5399434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1/27/2025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1538774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つの画像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1/27/2025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0726276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073ED0CC-082F-4160-86E5-0D6041F12778}" type="datetime1">
              <a:rPr lang="en-US" smtClean="0"/>
              <a:t>1/27/2025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6744111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073ED0CC-082F-4160-86E5-0D6041F12778}" type="datetime1">
              <a:rPr lang="en-US" smtClean="0"/>
              <a:t>1/27/2025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3695542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1/27/2025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7714074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1/27/2025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4066438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1/27/2025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5231998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1/27/2025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574230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1/27/2025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0106617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1/27/2025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7812692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1/27/2025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6119268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1/27/2025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606687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073ED0CC-082F-4160-86E5-0D6041F12778}" type="datetime1">
              <a:rPr lang="en-US" smtClean="0"/>
              <a:t>1/27/2025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82640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4" r:id="rId1"/>
    <p:sldLayoutId id="2147483795" r:id="rId2"/>
    <p:sldLayoutId id="2147483796" r:id="rId3"/>
    <p:sldLayoutId id="2147483797" r:id="rId4"/>
    <p:sldLayoutId id="2147483798" r:id="rId5"/>
    <p:sldLayoutId id="2147483799" r:id="rId6"/>
    <p:sldLayoutId id="2147483800" r:id="rId7"/>
    <p:sldLayoutId id="2147483801" r:id="rId8"/>
    <p:sldLayoutId id="2147483802" r:id="rId9"/>
    <p:sldLayoutId id="2147483803" r:id="rId10"/>
    <p:sldLayoutId id="2147483804" r:id="rId11"/>
    <p:sldLayoutId id="2147483805" r:id="rId12"/>
    <p:sldLayoutId id="2147483806" r:id="rId13"/>
    <p:sldLayoutId id="2147483807" r:id="rId14"/>
    <p:sldLayoutId id="2147483808" r:id="rId15"/>
    <p:sldLayoutId id="2147483809" r:id="rId16"/>
    <p:sldLayoutId id="2147483810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kumimoji="1"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 kumimoji="1">
          <a:solidFill>
            <a:schemeClr val="tx2"/>
          </a:solidFill>
        </a:defRPr>
      </a:lvl2pPr>
      <a:lvl3pPr eaLnBrk="1" hangingPunct="1">
        <a:defRPr kumimoji="1">
          <a:solidFill>
            <a:schemeClr val="tx2"/>
          </a:solidFill>
        </a:defRPr>
      </a:lvl3pPr>
      <a:lvl4pPr eaLnBrk="1" hangingPunct="1">
        <a:defRPr kumimoji="1">
          <a:solidFill>
            <a:schemeClr val="tx2"/>
          </a:solidFill>
        </a:defRPr>
      </a:lvl4pPr>
      <a:lvl5pPr eaLnBrk="1" hangingPunct="1">
        <a:defRPr kumimoji="1">
          <a:solidFill>
            <a:schemeClr val="tx2"/>
          </a:solidFill>
        </a:defRPr>
      </a:lvl5pPr>
      <a:lvl6pPr eaLnBrk="1" hangingPunct="1">
        <a:defRPr kumimoji="1">
          <a:solidFill>
            <a:schemeClr val="tx2"/>
          </a:solidFill>
        </a:defRPr>
      </a:lvl6pPr>
      <a:lvl7pPr eaLnBrk="1" hangingPunct="1">
        <a:defRPr kumimoji="1">
          <a:solidFill>
            <a:schemeClr val="tx2"/>
          </a:solidFill>
        </a:defRPr>
      </a:lvl7pPr>
      <a:lvl8pPr eaLnBrk="1" hangingPunct="1">
        <a:defRPr kumimoji="1">
          <a:solidFill>
            <a:schemeClr val="tx2"/>
          </a:solidFill>
        </a:defRPr>
      </a:lvl8pPr>
      <a:lvl9pPr eaLnBrk="1" hangingPunct="1">
        <a:defRPr kumimoji="1"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260EE1B3-DDB2-44D7-943C-63D9CEF273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72909CE-AD29-4CE7-A9A7-05D21672CC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ja-JP" altLang="en-US"/>
            </a:p>
          </p:txBody>
        </p:sp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B8DBF1C0-B8F1-4AAC-8704-256BA0E9D6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ja-JP" altLang="en-US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E5938DC4-6992-FAD1-F799-5CC1E84EA87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</a:blip>
          <a:srcRect t="28417" r="9090" b="-1"/>
          <a:stretch/>
        </p:blipFill>
        <p:spPr>
          <a:xfrm>
            <a:off x="474133" y="495152"/>
            <a:ext cx="11243734" cy="5909733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7103C642-AA8C-B885-437D-A1993A632C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4" y="2099733"/>
            <a:ext cx="8827245" cy="2677648"/>
          </a:xfrm>
        </p:spPr>
        <p:txBody>
          <a:bodyPr>
            <a:normAutofit/>
          </a:bodyPr>
          <a:lstStyle/>
          <a:p>
            <a:r>
              <a:rPr kumimoji="1" lang="ja-JP" altLang="en-US" dirty="0">
                <a:solidFill>
                  <a:schemeClr val="bg1"/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卒業制作発表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931167E6-2BE9-B95C-3E97-C3C29D7CA2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23780" y="4777381"/>
            <a:ext cx="8827245" cy="861420"/>
          </a:xfrm>
        </p:spPr>
        <p:txBody>
          <a:bodyPr>
            <a:normAutofit/>
          </a:bodyPr>
          <a:lstStyle/>
          <a:p>
            <a:r>
              <a:rPr kumimoji="1" lang="ja-JP" altLang="en-US" sz="4000" dirty="0">
                <a:solidFill>
                  <a:schemeClr val="bg1"/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𣘺立隆成</a:t>
            </a:r>
          </a:p>
        </p:txBody>
      </p:sp>
      <p:sp>
        <p:nvSpPr>
          <p:cNvPr id="6" name="Rectangle 12">
            <a:extLst>
              <a:ext uri="{FF2B5EF4-FFF2-40B4-BE49-F238E27FC236}">
                <a16:creationId xmlns:a16="http://schemas.microsoft.com/office/drawing/2014/main" id="{B70F7E59-C971-4F55-8E3A-1E583B65F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65818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E2BB619-07E0-DC5F-1F17-36A34292C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目次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15569F4-EFF5-2B5C-17F2-2E47286ED0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kumimoji="1" lang="ja-JP" altLang="en-US" sz="3600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制作物について</a:t>
            </a:r>
            <a:endParaRPr kumimoji="1" lang="en-US" altLang="ja-JP" sz="3600" dirty="0"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  <a:p>
            <a:pPr>
              <a:buFont typeface="+mj-lt"/>
              <a:buAutoNum type="arabicPeriod"/>
            </a:pPr>
            <a:r>
              <a:rPr lang="ja-JP" altLang="en-US" sz="3600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この作品のモデル</a:t>
            </a:r>
            <a:endParaRPr lang="en-US" altLang="ja-JP" sz="3600" dirty="0"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  <a:p>
            <a:pPr>
              <a:buFont typeface="+mj-lt"/>
              <a:buAutoNum type="arabicPeriod"/>
            </a:pPr>
            <a:r>
              <a:rPr kumimoji="1" lang="ja-JP" altLang="en-US" sz="3600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なぜこの作品を制作したか</a:t>
            </a:r>
            <a:endParaRPr kumimoji="1" lang="en-US" altLang="ja-JP" sz="3600" dirty="0"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  <a:p>
            <a:pPr>
              <a:buFont typeface="+mj-lt"/>
              <a:buAutoNum type="arabicPeriod"/>
            </a:pPr>
            <a:r>
              <a:rPr kumimoji="1" lang="ja-JP" altLang="en-US" sz="3600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作品の実物紹介</a:t>
            </a:r>
            <a:endParaRPr kumimoji="1" lang="en-US" altLang="ja-JP" sz="3600" dirty="0"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  <a:p>
            <a:pPr>
              <a:buFont typeface="+mj-lt"/>
              <a:buAutoNum type="arabicPeriod"/>
            </a:pPr>
            <a:r>
              <a:rPr lang="ja-JP" altLang="en-US" sz="3600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まとめ</a:t>
            </a:r>
            <a:endParaRPr kumimoji="1" lang="en-US" altLang="ja-JP" sz="3600" dirty="0"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  <a:p>
            <a:pPr>
              <a:buFont typeface="+mj-lt"/>
              <a:buAutoNum type="arabicPeriod"/>
            </a:pP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8105257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3E9875A-F3B0-3DAE-5181-4E1828AEF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794" y="434922"/>
            <a:ext cx="10353761" cy="1633340"/>
          </a:xfrm>
        </p:spPr>
        <p:txBody>
          <a:bodyPr>
            <a:normAutofit/>
          </a:bodyPr>
          <a:lstStyle/>
          <a:p>
            <a:r>
              <a:rPr kumimoji="1" lang="en-US" altLang="ja-JP" sz="4800" dirty="0">
                <a:solidFill>
                  <a:srgbClr val="FFFFFF"/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1.</a:t>
            </a:r>
            <a:r>
              <a:rPr kumimoji="1" lang="ja-JP" altLang="en-US" sz="4800" dirty="0">
                <a:solidFill>
                  <a:srgbClr val="FFFFFF"/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制作物について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47AF2A8-53DB-BF69-0CD4-238EDC8F0B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793" y="2560850"/>
            <a:ext cx="10353762" cy="3045558"/>
          </a:xfrm>
          <a:effectLst/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kumimoji="1" lang="en-US" altLang="ja-JP" sz="7200" b="1" dirty="0"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Web</a:t>
            </a:r>
            <a:r>
              <a:rPr kumimoji="1" lang="ja-JP" altLang="en-US" sz="7200" b="1" dirty="0"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ページ</a:t>
            </a:r>
            <a:r>
              <a:rPr lang="ja-JP" altLang="en-US" sz="7200" dirty="0"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（アルバム）</a:t>
            </a:r>
            <a:endParaRPr kumimoji="1" lang="ja-JP" altLang="en-US" sz="7200" dirty="0">
              <a:latin typeface="HG創英角ｺﾞｼｯｸUB" panose="020B0909000000000000" pitchFamily="49" charset="-128"/>
              <a:ea typeface="HG創英角ｺﾞｼｯｸUB" panose="020B0909000000000000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091572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49EEC7-7FF4-4DF4-76D7-EE4671A3E7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9F41BB9-CF0A-4A11-473B-6B1DC4EA85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838200"/>
            <a:ext cx="8761413" cy="706964"/>
          </a:xfrm>
        </p:spPr>
        <p:txBody>
          <a:bodyPr/>
          <a:lstStyle/>
          <a:p>
            <a:r>
              <a:rPr lang="en-US" altLang="ja-JP" sz="4800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2</a:t>
            </a:r>
            <a:r>
              <a:rPr lang="ja-JP" altLang="en-US" sz="4800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．この作品のモデル</a:t>
            </a:r>
            <a:endParaRPr kumimoji="1" lang="ja-JP" altLang="en-US" sz="4800" dirty="0"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pic>
        <p:nvPicPr>
          <p:cNvPr id="5" name="コンテンツ プレースホルダー 4" descr="図書館で本を読んでいる犬&#10;&#10;低い精度で自動的に生成された説明">
            <a:extLst>
              <a:ext uri="{FF2B5EF4-FFF2-40B4-BE49-F238E27FC236}">
                <a16:creationId xmlns:a16="http://schemas.microsoft.com/office/drawing/2014/main" id="{9712D745-3F13-06C7-8FB8-457C84255B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472" y="2773680"/>
            <a:ext cx="4106478" cy="2733992"/>
          </a:xfr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E75B6677-C0CD-3CA0-FBFB-796893A862BE}"/>
              </a:ext>
            </a:extLst>
          </p:cNvPr>
          <p:cNvSpPr txBox="1"/>
          <p:nvPr/>
        </p:nvSpPr>
        <p:spPr>
          <a:xfrm>
            <a:off x="5339648" y="2555627"/>
            <a:ext cx="602488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000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名前</a:t>
            </a:r>
            <a:endParaRPr kumimoji="1" lang="en-US" altLang="ja-JP" sz="4000" dirty="0"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  <a:p>
            <a:r>
              <a:rPr kumimoji="1" lang="ja-JP" altLang="en-US" sz="4000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イースト</a:t>
            </a:r>
            <a:endParaRPr kumimoji="1" lang="en-US" altLang="ja-JP" sz="4000" dirty="0"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  <a:p>
            <a:endParaRPr kumimoji="1" lang="en-US" altLang="ja-JP" sz="4000" dirty="0"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  <a:p>
            <a:r>
              <a:rPr kumimoji="1" lang="ja-JP" altLang="en-US" sz="4000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生年月日</a:t>
            </a:r>
            <a:endParaRPr kumimoji="1" lang="en-US" altLang="ja-JP" sz="4000" dirty="0"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  <a:p>
            <a:r>
              <a:rPr kumimoji="1" lang="en-US" altLang="ja-JP" sz="4000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2014</a:t>
            </a:r>
            <a:r>
              <a:rPr kumimoji="1" lang="ja-JP" altLang="en-US" sz="4000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年</a:t>
            </a:r>
            <a:r>
              <a:rPr kumimoji="1" lang="en-US" altLang="ja-JP" sz="4000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8</a:t>
            </a:r>
            <a:r>
              <a:rPr kumimoji="1" lang="ja-JP" altLang="en-US" sz="4000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月</a:t>
            </a:r>
            <a:r>
              <a:rPr kumimoji="1" lang="en-US" altLang="ja-JP" sz="4000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30</a:t>
            </a:r>
            <a:r>
              <a:rPr kumimoji="1" lang="ja-JP" altLang="en-US" sz="4000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日</a:t>
            </a:r>
          </a:p>
        </p:txBody>
      </p:sp>
    </p:spTree>
    <p:extLst>
      <p:ext uri="{BB962C8B-B14F-4D97-AF65-F5344CB8AC3E}">
        <p14:creationId xmlns:p14="http://schemas.microsoft.com/office/powerpoint/2010/main" val="1223194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C4A64A4-6537-7205-7675-9D54C4C526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838200"/>
            <a:ext cx="8761413" cy="706964"/>
          </a:xfrm>
        </p:spPr>
        <p:txBody>
          <a:bodyPr/>
          <a:lstStyle/>
          <a:p>
            <a:r>
              <a:rPr lang="en-US" altLang="ja-JP" sz="4800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3</a:t>
            </a:r>
            <a:r>
              <a:rPr kumimoji="1" lang="en-US" altLang="ja-JP" sz="4800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.</a:t>
            </a:r>
            <a:r>
              <a:rPr kumimoji="1" lang="ja-JP" altLang="en-US" sz="4800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なぜこの作品を制作したか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4B5B0FE-64CD-0C7E-42EA-9596E6104D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2102" y="2603500"/>
            <a:ext cx="8825659" cy="3416300"/>
          </a:xfrm>
        </p:spPr>
        <p:txBody>
          <a:bodyPr>
            <a:normAutofit/>
          </a:bodyPr>
          <a:lstStyle/>
          <a:p>
            <a:r>
              <a:rPr kumimoji="1" lang="ja-JP" altLang="en-US" sz="4000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去年で</a:t>
            </a:r>
            <a:r>
              <a:rPr kumimoji="1" lang="en-US" altLang="ja-JP" sz="4000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10</a:t>
            </a:r>
            <a:r>
              <a:rPr kumimoji="1" lang="ja-JP" altLang="en-US" sz="4000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歳になった愛犬の為になにか形にできるものを作りたかった。</a:t>
            </a:r>
            <a:br>
              <a:rPr kumimoji="1" lang="en-US" altLang="ja-JP" sz="4000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</a:br>
            <a:r>
              <a:rPr kumimoji="1" lang="ja-JP" altLang="en-US" sz="4000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自分が勉強してきた知識を活かせる作品作りをしたかった。</a:t>
            </a:r>
            <a:endParaRPr kumimoji="1" lang="en-US" altLang="ja-JP" sz="4000" dirty="0"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88670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114DB4D-B507-C77C-EAF6-FF561D399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sz="4800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4</a:t>
            </a:r>
            <a:r>
              <a:rPr kumimoji="1" lang="en-US" altLang="ja-JP" sz="4800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.</a:t>
            </a:r>
            <a:r>
              <a:rPr kumimoji="1" lang="ja-JP" altLang="en-US" sz="4800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まとめ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B0A8BDE-A3CE-353A-FA74-4F1AD2FF79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546689"/>
            <a:ext cx="8825659" cy="3416300"/>
          </a:xfrm>
        </p:spPr>
        <p:txBody>
          <a:bodyPr>
            <a:normAutofit/>
          </a:bodyPr>
          <a:lstStyle/>
          <a:p>
            <a:r>
              <a:rPr kumimoji="1" lang="ja-JP" altLang="en-US" sz="4000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アニメーションを利用した表現が難しく、苦戦してしまった。</a:t>
            </a:r>
            <a:endParaRPr kumimoji="1" lang="en-US" altLang="ja-JP" sz="4000" dirty="0"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  <a:p>
            <a:r>
              <a:rPr lang="ja-JP" altLang="en-US" sz="4000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アルバム</a:t>
            </a:r>
            <a:r>
              <a:rPr lang="en-US" altLang="ja-JP" sz="4000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×WEB</a:t>
            </a:r>
            <a:r>
              <a:rPr lang="ja-JP" altLang="en-US" sz="4000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ページでの表現の仕方に苦戦した。</a:t>
            </a:r>
            <a:endParaRPr kumimoji="1" lang="ja-JP" altLang="en-US" sz="4000" dirty="0"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52624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3C2586-A784-7924-73A8-A6D04207CE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CFBD765-855E-2789-7141-A9355E72B49C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</a:blip>
          <a:srcRect t="28417" r="9090" b="-1"/>
          <a:stretch/>
        </p:blipFill>
        <p:spPr>
          <a:xfrm>
            <a:off x="474133" y="475488"/>
            <a:ext cx="11243734" cy="5909733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7F468295-33F8-FC01-F31B-4DDF717F31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70867" y="1116506"/>
            <a:ext cx="8827245" cy="2677648"/>
          </a:xfrm>
        </p:spPr>
        <p:txBody>
          <a:bodyPr>
            <a:normAutofit/>
          </a:bodyPr>
          <a:lstStyle/>
          <a:p>
            <a:r>
              <a:rPr kumimoji="1" lang="ja-JP" altLang="en-US" sz="4800" dirty="0"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ご清聴ありがとうございました</a:t>
            </a:r>
          </a:p>
        </p:txBody>
      </p:sp>
    </p:spTree>
    <p:extLst>
      <p:ext uri="{BB962C8B-B14F-4D97-AF65-F5344CB8AC3E}">
        <p14:creationId xmlns:p14="http://schemas.microsoft.com/office/powerpoint/2010/main" val="521076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イオン ボードルーム">
  <a:themeElements>
    <a:clrScheme name="イオン ボードルーム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イオン ボードルーム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イオン ボードルーム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327</TotalTime>
  <Words>125</Words>
  <Application>Microsoft Office PowerPoint</Application>
  <PresentationFormat>ワイド画面</PresentationFormat>
  <Paragraphs>22</Paragraphs>
  <Slides>7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7</vt:i4>
      </vt:variant>
    </vt:vector>
  </HeadingPairs>
  <TitlesOfParts>
    <vt:vector size="14" baseType="lpstr">
      <vt:lpstr>Century Gothic</vt:lpstr>
      <vt:lpstr>HGS創英角ﾎﾟｯﾌﾟ体</vt:lpstr>
      <vt:lpstr>Arial</vt:lpstr>
      <vt:lpstr>HG創英角ｺﾞｼｯｸUB</vt:lpstr>
      <vt:lpstr>HGP創英角ﾎﾟｯﾌﾟ体</vt:lpstr>
      <vt:lpstr>Wingdings 3</vt:lpstr>
      <vt:lpstr>イオン ボードルーム</vt:lpstr>
      <vt:lpstr>卒業制作発表</vt:lpstr>
      <vt:lpstr>目次</vt:lpstr>
      <vt:lpstr>1.制作物について</vt:lpstr>
      <vt:lpstr>2．この作品のモデル</vt:lpstr>
      <vt:lpstr>3.なぜこの作品を制作したか</vt:lpstr>
      <vt:lpstr>4.まとめ</vt:lpstr>
      <vt:lpstr>ご清聴ありがとうございました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𣘺立 隆成(jjc.22170080)</dc:creator>
  <cp:lastModifiedBy>𣘺立 隆成(jjc.22170080)</cp:lastModifiedBy>
  <cp:revision>13</cp:revision>
  <dcterms:created xsi:type="dcterms:W3CDTF">2025-01-21T04:40:49Z</dcterms:created>
  <dcterms:modified xsi:type="dcterms:W3CDTF">2025-01-27T06:04:44Z</dcterms:modified>
</cp:coreProperties>
</file>